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DE477F-D066-46F8-95F8-A00CA4BF03FC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B87F67-F4CF-4185-9147-16520DAA07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885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Sala per attività Body &amp; Mind e per  i bambini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B87F67-F4CF-4185-9147-16520DAA0738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8623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Sala dedicata alle attività </a:t>
            </a:r>
            <a:r>
              <a:rPr lang="it-IT" dirty="0" err="1"/>
              <a:t>piuù</a:t>
            </a:r>
            <a:r>
              <a:rPr lang="it-IT" dirty="0"/>
              <a:t> intense!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B87F67-F4CF-4185-9147-16520DAA0738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2686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8FC2E7-239E-CCB1-F4EC-12BE2D41B9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57FB04D-B259-122E-4589-22B47B1D9E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278E0B5-D110-E2E2-7BE3-289094921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9F1A-1D0A-487A-8DDE-3A26BCF20DED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D4C30C5-EF16-6342-B019-8656DA7E1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41771B1-1880-3CDE-525B-76907E60B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AA023-3FE9-4A9C-B5DE-FEBE4A626E7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1851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991591-01B1-DF3F-2044-B37D0969D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916DE76-08B7-056A-9BFE-9FB6FE95B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3511B02-0A61-393E-9835-FE53B2DC3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9F1A-1D0A-487A-8DDE-3A26BCF20DED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2B18E06-32C4-C16A-5F97-E9C3D48E0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8ACE6DF-B8BE-E58B-78B6-26888282A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AA023-3FE9-4A9C-B5DE-FEBE4A626E7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1486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3C0AF1-D660-A197-937A-9231564D3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D71C665-5720-5797-F207-A247734F1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C175E57-869F-3A7D-95DA-7489EFFB6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9F1A-1D0A-487A-8DDE-3A26BCF20DED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25FEEFF-9311-13A1-7D0A-B07228CBB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34A767F-4C23-7FF5-E7B1-49B0B4F9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AA023-3FE9-4A9C-B5DE-FEBE4A626E7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1467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9B0CDD-9AF6-3E1E-35C3-83D7B4E93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CD328E1-4538-4EAE-4421-2EC865A5C6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C3E783C-D1B4-609F-1ACA-1987BF0D77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5C2AC23-C676-D9AC-0650-E863ECB10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9F1A-1D0A-487A-8DDE-3A26BCF20DED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91CB439-7D98-F145-BFD6-AAC6114AC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0E1203B-55A3-C6F4-07DE-54F9434F0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AA023-3FE9-4A9C-B5DE-FEBE4A626E7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7260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EC9E8F1-707C-7D0E-F806-80BF674D3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2439F2C-F1B0-CBEE-04AE-0D3ED78FD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4F8DDD1-9ED9-82D8-3379-73734ED8C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BC7F465-E602-C8BC-D235-0509D7D77F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786EB37-B3A1-9143-1DCB-FF04ADFD7A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22893C1-0565-1C73-1F0C-C86A62046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9F1A-1D0A-487A-8DDE-3A26BCF20DED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591D750-55FE-25F2-7A9B-A016BE0CF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C444362-B58E-CB3F-B27E-CDCED77D2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AA023-3FE9-4A9C-B5DE-FEBE4A626E7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8022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38F3787-FF1E-2D69-8DB6-22C33C7E0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D93B76B-0E62-C5D4-E9DA-700E0E8BE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9F1A-1D0A-487A-8DDE-3A26BCF20DED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189D1FA-6427-6E04-012C-A256A9AE2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535299A-B264-ACB7-FD8A-6091AB3E7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AA023-3FE9-4A9C-B5DE-FEBE4A626E7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3928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46742D8-518A-09B3-1DEE-DB6D3C3DF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9F1A-1D0A-487A-8DDE-3A26BCF20DED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BBA844C-5BEC-791A-4560-8F2B88093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FF6464B-6889-1655-E5DE-EA818FD8E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AA023-3FE9-4A9C-B5DE-FEBE4A626E7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5572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0FFC8D-17A7-CC7D-F03C-66A01064B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F030D65-5945-B2E5-C557-F900BA6CB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BA2F411-DDB7-0749-2F95-BF58AFAD24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53B0456-BA25-63B4-0366-8563F93AD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9F1A-1D0A-487A-8DDE-3A26BCF20DED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90106A5-FB02-0CF2-C6A2-415955DF1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2DBD9F2-5406-6832-6BC4-87BE914FB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AA023-3FE9-4A9C-B5DE-FEBE4A626E7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5123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AA264C-6A4C-8557-550D-664D6DB46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231C07D-4181-9F3E-6B9B-D2DAFFBD6E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A4B1913-53A8-6962-F5B0-23C65C7EAC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49033B3-88CD-BDBC-20E2-FFB563A81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9F1A-1D0A-487A-8DDE-3A26BCF20DED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8E34C3E-8DD3-E782-0FBE-8B6116724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05A151B-D2B7-3539-2879-E680F02F7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AA023-3FE9-4A9C-B5DE-FEBE4A626E7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638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1557EC-B309-79FD-A871-CB5FF897B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15278B9-90CE-DFF2-9F67-509809EEA4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A9BD72D-592C-FFCB-4467-768228123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9F1A-1D0A-487A-8DDE-3A26BCF20DED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E4F569D-E79A-ABA1-8943-1708A012D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0A18D5E-5342-8685-AF26-7A211B6A3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AA023-3FE9-4A9C-B5DE-FEBE4A626E7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698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6CE92B4-B61A-4692-97E8-32B6E76A22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AA37F58-80D5-0E17-5267-778AAE1E62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2E12AB6-C834-9CB7-ABBE-E01016A44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9F1A-1D0A-487A-8DDE-3A26BCF20DED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73CC35F-08B9-D660-3DA1-DE6EA153C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09CA330-6914-EE6B-FF96-476012B32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AA023-3FE9-4A9C-B5DE-FEBE4A626E7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5702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B9779D4-F4DB-5F0F-66C9-8ABA451DB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E28023E-6E2E-D336-13FC-924BC6DF8A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98F23B0-48BE-11BE-FA9D-07FCBF9237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869F1A-1D0A-487A-8DDE-3A26BCF20DED}" type="datetimeFigureOut">
              <a:rPr lang="it-IT" smtClean="0"/>
              <a:t>30/08/2026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BA821A7-C016-C8DB-16A4-5D88C75C5A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49B918E-40D7-06D3-FD70-65422D4F8A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0AA023-3FE9-4A9C-B5DE-FEBE4A626E7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9890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BD21E5C-8F94-57C9-4CB0-8618CBAE6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574" y="643467"/>
            <a:ext cx="4456851" cy="5571065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102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8A57DC2-CAAC-76A9-3238-E462BC71E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574" y="512759"/>
            <a:ext cx="4714862" cy="5701773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7475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19</Words>
  <Application>Microsoft Office PowerPoint</Application>
  <PresentationFormat>Widescreen</PresentationFormat>
  <Paragraphs>4</Paragraphs>
  <Slides>2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di Office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Grazia  Errico</dc:creator>
  <cp:lastModifiedBy>Maria Grazia  Errico</cp:lastModifiedBy>
  <cp:revision>3</cp:revision>
  <dcterms:created xsi:type="dcterms:W3CDTF">2026-08-30T13:33:45Z</dcterms:created>
  <dcterms:modified xsi:type="dcterms:W3CDTF">2026-08-30T13:40:26Z</dcterms:modified>
</cp:coreProperties>
</file>